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63229336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793249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10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41317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595522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493326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467478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3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676751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4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900317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5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156308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6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484076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7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348250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8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693027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9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588820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Объект с подписью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Заголовок и вертикальный текст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Вертикальный заголовок и текст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Заголовок раздела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Два объекта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Сравнение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Рисунок с подписью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1259632" y="1052736"/>
            <a:ext cx="2808312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3200" b="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81</a:t>
            </a: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</a:p>
        </p:txBody>
      </p:sp>
      <p:sp>
        <p:nvSpPr>
          <p:cNvPr id="90" name="Shape 90"/>
          <p:cNvSpPr txBox="1"/>
          <p:nvPr/>
        </p:nvSpPr>
        <p:spPr>
          <a:xfrm>
            <a:off x="395536" y="3140966"/>
            <a:ext cx="8136903" cy="2232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lvl="0" algn="ctr">
              <a:buClr>
                <a:srgbClr val="0E6794"/>
              </a:buClr>
              <a:buSzPct val="25000"/>
            </a:pPr>
            <a:r>
              <a:rPr lang="ru-RU" sz="54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Бог </a:t>
            </a:r>
            <a:r>
              <a:rPr lang="ru-RU" sz="54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висловлює</a:t>
            </a:r>
            <a:r>
              <a:rPr lang="ru-RU" sz="54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br>
              <a:rPr lang="ru-RU" sz="54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54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своє</a:t>
            </a:r>
            <a:r>
              <a:rPr lang="ru-RU" sz="54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бажання</a:t>
            </a:r>
            <a:r>
              <a:rPr lang="ru-RU" sz="54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щодо</a:t>
            </a:r>
            <a:r>
              <a:rPr lang="ru-RU" sz="54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України</a:t>
            </a:r>
            <a:endParaRPr lang="ru-RU" sz="5400" b="1" i="1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971600" y="1052736"/>
            <a:ext cx="3600400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3200" b="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81</a:t>
            </a: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:14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467543" y="2564903"/>
            <a:ext cx="8352928" cy="273630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000" b="1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Georgia"/>
              <a:buNone/>
            </a:pPr>
            <a:r>
              <a:rPr lang="ru-RU" sz="4000" b="1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 </a:t>
            </a:r>
          </a:p>
          <a:p>
            <a:pPr lvl="0">
              <a:lnSpc>
                <a:spcPct val="114000"/>
              </a:lnSpc>
              <a:buClr>
                <a:srgbClr val="333333"/>
              </a:buClr>
              <a:buSzPct val="25000"/>
            </a:pPr>
            <a:r>
              <a:rPr lang="ru-RU" sz="38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Коли б </a:t>
            </a:r>
            <a:r>
              <a:rPr lang="ru-RU" sz="38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Мій</a:t>
            </a:r>
            <a:r>
              <a:rPr lang="ru-RU" sz="38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8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український</a:t>
            </a:r>
            <a:r>
              <a:rPr lang="ru-RU" sz="38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народ </a:t>
            </a:r>
            <a:br>
              <a:rPr lang="ru-RU" sz="38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38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був</a:t>
            </a:r>
            <a:r>
              <a:rPr lang="ru-RU" sz="38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8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послухав</a:t>
            </a:r>
            <a:r>
              <a:rPr lang="ru-RU" sz="38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Мене,</a:t>
            </a:r>
            <a:br>
              <a:rPr lang="ru-RU" sz="38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38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коли б </a:t>
            </a:r>
            <a:r>
              <a:rPr lang="ru-RU" sz="38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був</a:t>
            </a:r>
            <a:r>
              <a:rPr lang="ru-RU" sz="38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8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він</a:t>
            </a:r>
            <a:r>
              <a:rPr lang="ru-RU" sz="38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ходив праведно</a:t>
            </a:r>
            <a:br>
              <a:rPr lang="ru-RU" sz="38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38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по дорогах </a:t>
            </a:r>
            <a:r>
              <a:rPr lang="ru-RU" sz="38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Моїх</a:t>
            </a:r>
            <a:r>
              <a:rPr lang="ru-RU" sz="38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endParaRPr lang="ru-RU" sz="3800" b="1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714089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971600" y="1052736"/>
            <a:ext cx="3600400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3200" b="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81</a:t>
            </a: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:15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467543" y="2564903"/>
            <a:ext cx="8352928" cy="273630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000" b="1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Georgia"/>
              <a:buNone/>
            </a:pPr>
            <a:r>
              <a:rPr lang="ru-RU" sz="4000" b="1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 </a:t>
            </a:r>
          </a:p>
          <a:p>
            <a:pPr lvl="0">
              <a:buClr>
                <a:srgbClr val="333333"/>
              </a:buClr>
              <a:buSzPct val="25000"/>
            </a:pPr>
            <a:r>
              <a:rPr lang="ru-RU" sz="40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ще</a:t>
            </a:r>
            <a:r>
              <a:rPr lang="ru-RU" sz="40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мало і Я </a:t>
            </a:r>
            <a:r>
              <a:rPr lang="ru-RU" sz="40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похилив</a:t>
            </a:r>
            <a:r>
              <a:rPr lang="ru-RU" sz="40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би</a:t>
            </a:r>
            <a:br>
              <a:rPr lang="ru-RU" sz="40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0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був</a:t>
            </a:r>
            <a:r>
              <a:rPr lang="ru-RU" sz="40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їхніх</a:t>
            </a:r>
            <a:r>
              <a:rPr lang="ru-RU" sz="40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ворогів</a:t>
            </a:r>
            <a:r>
              <a:rPr lang="ru-RU" sz="40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і руку Свою повернув </a:t>
            </a:r>
            <a:r>
              <a:rPr lang="ru-RU" sz="40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би</a:t>
            </a:r>
            <a:r>
              <a:rPr lang="ru-RU" sz="40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був</a:t>
            </a:r>
            <a:r>
              <a:rPr lang="ru-RU" sz="40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Я на </a:t>
            </a:r>
            <a:br>
              <a:rPr lang="ru-RU" sz="40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0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противників</a:t>
            </a:r>
            <a:r>
              <a:rPr lang="ru-RU" sz="40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їхніх</a:t>
            </a:r>
            <a:r>
              <a:rPr lang="ru-RU" sz="40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! </a:t>
            </a:r>
            <a:endParaRPr lang="ru-RU" sz="4000" b="1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771755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971600" y="1052736"/>
            <a:ext cx="3600400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3200" b="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81</a:t>
            </a: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:17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179512" y="2204864"/>
            <a:ext cx="8964488" cy="273630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000" b="1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Georgia"/>
              <a:buNone/>
            </a:pPr>
            <a:r>
              <a:rPr lang="ru-RU" sz="4000" b="1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 </a:t>
            </a:r>
          </a:p>
          <a:p>
            <a:pPr lvl="0">
              <a:buClr>
                <a:srgbClr val="333333"/>
              </a:buClr>
              <a:buSzPct val="25000"/>
            </a:pPr>
            <a:r>
              <a:rPr lang="ru-RU" sz="40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і Я жиром </a:t>
            </a:r>
            <a:r>
              <a:rPr lang="ru-RU" sz="40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пшениці</a:t>
            </a:r>
            <a:r>
              <a:rPr lang="ru-RU" sz="40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годував</a:t>
            </a:r>
            <a:r>
              <a:rPr lang="ru-RU" sz="40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би</a:t>
            </a:r>
            <a:br>
              <a:rPr lang="ru-RU" sz="40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0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Моїх</a:t>
            </a:r>
            <a:r>
              <a:rPr lang="ru-RU" sz="40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послідовників</a:t>
            </a:r>
            <a:r>
              <a:rPr lang="ru-RU" sz="40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і медом </a:t>
            </a:r>
            <a:r>
              <a:rPr lang="ru-RU" sz="40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із</a:t>
            </a:r>
            <a:r>
              <a:rPr lang="ru-RU" sz="40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скелі</a:t>
            </a:r>
            <a:r>
              <a:rPr lang="ru-RU" sz="40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тебе б </a:t>
            </a:r>
            <a:r>
              <a:rPr lang="ru-RU" sz="40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насищав</a:t>
            </a:r>
            <a:r>
              <a:rPr lang="ru-RU" sz="40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— </a:t>
            </a:r>
            <a:r>
              <a:rPr lang="ru-RU" sz="40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побожністю</a:t>
            </a:r>
            <a:r>
              <a:rPr lang="ru-RU" sz="40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з </a:t>
            </a:r>
            <a:r>
              <a:rPr lang="ru-RU" sz="40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вдоволенням</a:t>
            </a:r>
            <a:r>
              <a:rPr lang="ru-RU" sz="40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! </a:t>
            </a:r>
            <a:endParaRPr lang="ru-RU" sz="4000" b="1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43837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971600" y="1052736"/>
            <a:ext cx="3240359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3200" b="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81</a:t>
            </a: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2</a:t>
            </a:r>
            <a:endParaRPr lang="ru-RU" sz="32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467543" y="2564903"/>
            <a:ext cx="8352928" cy="280831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000" b="1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Georgia"/>
              <a:buNone/>
            </a:pPr>
            <a:r>
              <a:rPr lang="ru-RU" sz="4000" b="1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 </a:t>
            </a:r>
          </a:p>
          <a:p>
            <a:pPr lvl="0">
              <a:buClr>
                <a:srgbClr val="333333"/>
              </a:buClr>
              <a:buSzPct val="25000"/>
            </a:pPr>
            <a:r>
              <a:rPr lang="ru-RU" sz="40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Співайте</a:t>
            </a:r>
            <a:r>
              <a:rPr lang="ru-RU" sz="40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Богові</a:t>
            </a:r>
            <a:r>
              <a:rPr lang="ru-RU" sz="40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ru-RU" sz="40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нашій</a:t>
            </a:r>
            <a:r>
              <a:rPr lang="ru-RU" sz="40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твердині</a:t>
            </a:r>
            <a:r>
              <a:rPr lang="ru-RU" sz="40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ru-RU" sz="40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покликуйте</a:t>
            </a:r>
            <a:br>
              <a:rPr lang="ru-RU" sz="40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0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Богові</a:t>
            </a:r>
            <a:r>
              <a:rPr lang="ru-RU" sz="40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Якова, </a:t>
            </a:r>
            <a:br>
              <a:rPr lang="ru-RU" sz="40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0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нашого</a:t>
            </a:r>
            <a:r>
              <a:rPr lang="ru-RU" sz="40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духовного предка, </a:t>
            </a:r>
            <a:endParaRPr lang="ru-RU" sz="4000" b="1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971600" y="1052736"/>
            <a:ext cx="3240359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3200" b="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81</a:t>
            </a: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:3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467543" y="2564903"/>
            <a:ext cx="8352928" cy="244827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000" b="1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Georgia"/>
              <a:buNone/>
            </a:pPr>
            <a:r>
              <a:rPr lang="ru-RU" sz="4000" b="1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 </a:t>
            </a:r>
          </a:p>
          <a:p>
            <a:pPr lvl="0">
              <a:buClr>
                <a:srgbClr val="333333"/>
              </a:buClr>
              <a:buSzPct val="25000"/>
            </a:pPr>
            <a:r>
              <a:rPr lang="ru-RU" sz="40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заспівайте</a:t>
            </a:r>
            <a:r>
              <a:rPr lang="ru-RU" sz="40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пісню</a:t>
            </a:r>
            <a:r>
              <a:rPr lang="ru-RU" sz="40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br>
              <a:rPr lang="ru-RU" sz="40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0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і заграйте на </a:t>
            </a:r>
            <a:r>
              <a:rPr lang="ru-RU" sz="40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бубні</a:t>
            </a:r>
            <a:r>
              <a:rPr lang="ru-RU" sz="40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на </a:t>
            </a:r>
            <a:r>
              <a:rPr lang="ru-RU" sz="40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гітарі</a:t>
            </a:r>
            <a:r>
              <a:rPr lang="ru-RU" sz="40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приємній</a:t>
            </a:r>
            <a:r>
              <a:rPr lang="ru-RU" sz="40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із</a:t>
            </a:r>
            <a:r>
              <a:rPr lang="ru-RU" sz="40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мандолінами</a:t>
            </a:r>
            <a:r>
              <a:rPr lang="ru-RU" sz="40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endParaRPr lang="ru-RU" sz="4000" b="1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170645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971600" y="1052736"/>
            <a:ext cx="3240359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3200" b="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81</a:t>
            </a: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:5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467543" y="2564903"/>
            <a:ext cx="8352928" cy="244827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000" b="1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Georgia"/>
              <a:buNone/>
            </a:pPr>
            <a:r>
              <a:rPr lang="ru-RU" sz="4000" b="1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 </a:t>
            </a:r>
          </a:p>
          <a:p>
            <a:pPr lvl="0">
              <a:buClr>
                <a:srgbClr val="333333"/>
              </a:buClr>
              <a:buSzPct val="25000"/>
            </a:pPr>
            <a:r>
              <a:rPr lang="ru-RU" sz="40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бо</a:t>
            </a:r>
            <a:r>
              <a:rPr lang="ru-RU" sz="40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це</a:t>
            </a:r>
            <a:r>
              <a:rPr lang="ru-RU" sz="40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право </a:t>
            </a:r>
            <a:r>
              <a:rPr lang="ru-RU" sz="40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Україні</a:t>
            </a:r>
            <a:r>
              <a:rPr lang="ru-RU" sz="40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</a:p>
          <a:p>
            <a:pPr lvl="0">
              <a:buClr>
                <a:srgbClr val="333333"/>
              </a:buClr>
              <a:buSzPct val="25000"/>
            </a:pPr>
            <a:r>
              <a:rPr lang="ru-RU" sz="40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Закон Бога Якова, </a:t>
            </a:r>
            <a:br>
              <a:rPr lang="ru-RU" sz="40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0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нашого</a:t>
            </a:r>
            <a:r>
              <a:rPr lang="ru-RU" sz="40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духовного предка! </a:t>
            </a:r>
            <a:endParaRPr lang="ru-RU" sz="4000" b="1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4282066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971600" y="1052736"/>
            <a:ext cx="3600400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3200" b="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81</a:t>
            </a: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:6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440910" y="2204864"/>
            <a:ext cx="8676457" cy="309634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000" b="1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Georgia"/>
              <a:buNone/>
            </a:pPr>
            <a:r>
              <a:rPr lang="ru-RU" sz="4000" b="1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 </a:t>
            </a:r>
          </a:p>
          <a:p>
            <a:pPr lvl="0">
              <a:buClr>
                <a:srgbClr val="333333"/>
              </a:buClr>
              <a:buSzPct val="25000"/>
            </a:pPr>
            <a:r>
              <a:rPr lang="ru-RU" sz="38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На </a:t>
            </a:r>
            <a:r>
              <a:rPr lang="ru-RU" sz="38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свідчення</a:t>
            </a:r>
            <a:r>
              <a:rPr lang="ru-RU" sz="38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в </a:t>
            </a:r>
            <a:r>
              <a:rPr lang="ru-RU" sz="38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Україні</a:t>
            </a:r>
            <a:r>
              <a:rPr lang="ru-RU" sz="38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</a:p>
          <a:p>
            <a:pPr lvl="0">
              <a:buClr>
                <a:srgbClr val="333333"/>
              </a:buClr>
              <a:buSzPct val="25000"/>
            </a:pPr>
            <a:r>
              <a:rPr lang="ru-RU" sz="38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Він</a:t>
            </a:r>
            <a:r>
              <a:rPr lang="ru-RU" sz="38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учинив </a:t>
            </a:r>
            <a:r>
              <a:rPr lang="ru-RU" sz="38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його</a:t>
            </a:r>
            <a:r>
              <a:rPr lang="ru-RU" sz="38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як </a:t>
            </a:r>
            <a:r>
              <a:rPr lang="ru-RU" sz="38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пішов</a:t>
            </a:r>
            <a:r>
              <a:rPr lang="ru-RU" sz="38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8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був</a:t>
            </a:r>
            <a:r>
              <a:rPr lang="ru-RU" sz="38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на </a:t>
            </a:r>
            <a:r>
              <a:rPr lang="ru-RU" sz="38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атеїстичний</a:t>
            </a:r>
            <a:r>
              <a:rPr lang="ru-RU" sz="38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8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Радянський</a:t>
            </a:r>
            <a:r>
              <a:rPr lang="ru-RU" sz="38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Союз. </a:t>
            </a:r>
            <a:r>
              <a:rPr lang="ru-RU" sz="38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Почув</a:t>
            </a:r>
            <a:r>
              <a:rPr lang="ru-RU" sz="38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8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був</a:t>
            </a:r>
            <a:r>
              <a:rPr lang="ru-RU" sz="38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там мову, </a:t>
            </a:r>
            <a:r>
              <a:rPr lang="ru-RU" sz="38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якої</a:t>
            </a:r>
            <a:r>
              <a:rPr lang="ru-RU" sz="38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не знав: </a:t>
            </a:r>
            <a:endParaRPr lang="ru-RU" sz="3800" b="1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989748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971600" y="1052736"/>
            <a:ext cx="3600400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3200" b="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81</a:t>
            </a: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:7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467543" y="2564903"/>
            <a:ext cx="8352928" cy="230425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000" b="1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Georgia"/>
              <a:buNone/>
            </a:pPr>
            <a:r>
              <a:rPr lang="ru-RU" sz="4000" b="1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 </a:t>
            </a:r>
          </a:p>
          <a:p>
            <a:pPr lvl="0">
              <a:buClr>
                <a:srgbClr val="333333"/>
              </a:buClr>
              <a:buSzPct val="25000"/>
            </a:pPr>
            <a:r>
              <a:rPr lang="ru-RU" sz="38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Рамена </a:t>
            </a:r>
            <a:r>
              <a:rPr lang="ru-RU" sz="38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його</a:t>
            </a:r>
            <a:r>
              <a:rPr lang="ru-RU" sz="38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Я </a:t>
            </a:r>
            <a:r>
              <a:rPr lang="ru-RU" sz="38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звільнив</a:t>
            </a:r>
            <a:br>
              <a:rPr lang="ru-RU" sz="38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38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з </a:t>
            </a:r>
            <a:r>
              <a:rPr lang="ru-RU" sz="38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тягару</a:t>
            </a:r>
            <a:r>
              <a:rPr lang="ru-RU" sz="38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ru-RU" sz="38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від</a:t>
            </a:r>
            <a:r>
              <a:rPr lang="ru-RU" sz="38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коша </a:t>
            </a:r>
            <a:r>
              <a:rPr lang="ru-RU" sz="38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його</a:t>
            </a:r>
            <a:r>
              <a:rPr lang="ru-RU" sz="38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руки </a:t>
            </a:r>
            <a:r>
              <a:rPr lang="ru-RU" sz="38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звільнились</a:t>
            </a:r>
            <a:r>
              <a:rPr lang="ru-RU" sz="38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.</a:t>
            </a:r>
            <a:endParaRPr lang="ru-RU" sz="3800" b="1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347072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971600" y="1052736"/>
            <a:ext cx="3600400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3200" b="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81</a:t>
            </a: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:8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15769" y="2564904"/>
            <a:ext cx="8676457" cy="266429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000" b="1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Georgia"/>
              <a:buNone/>
            </a:pPr>
            <a:r>
              <a:rPr lang="ru-RU" sz="4000" b="1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 </a:t>
            </a:r>
          </a:p>
          <a:p>
            <a:pPr lvl="0">
              <a:buClr>
                <a:srgbClr val="333333"/>
              </a:buClr>
              <a:buSzPct val="25000"/>
            </a:pPr>
            <a:r>
              <a:rPr lang="ru-RU" sz="38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Ти</a:t>
            </a:r>
            <a:r>
              <a:rPr lang="ru-RU" sz="38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8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був</a:t>
            </a:r>
            <a:r>
              <a:rPr lang="ru-RU" sz="38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кликав у </a:t>
            </a:r>
            <a:r>
              <a:rPr lang="ru-RU" sz="38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недолі</a:t>
            </a:r>
            <a:r>
              <a:rPr lang="ru-RU" sz="38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й я </a:t>
            </a:r>
            <a:r>
              <a:rPr lang="ru-RU" sz="38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видер</a:t>
            </a:r>
            <a:r>
              <a:rPr lang="ru-RU" sz="38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тебе, Я </a:t>
            </a:r>
            <a:r>
              <a:rPr lang="ru-RU" sz="38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відповідаю</a:t>
            </a:r>
            <a:r>
              <a:rPr lang="ru-RU" sz="38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8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тобі</a:t>
            </a:r>
            <a:r>
              <a:rPr lang="ru-RU" sz="38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в </a:t>
            </a:r>
            <a:r>
              <a:rPr lang="ru-RU" sz="38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укритті</a:t>
            </a:r>
            <a:r>
              <a:rPr lang="ru-RU" sz="38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8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громовім</a:t>
            </a:r>
            <a:r>
              <a:rPr lang="ru-RU" sz="38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</a:p>
          <a:p>
            <a:pPr lvl="0">
              <a:buClr>
                <a:srgbClr val="333333"/>
              </a:buClr>
              <a:buSzPct val="25000"/>
            </a:pPr>
            <a:r>
              <a:rPr lang="ru-RU" sz="38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Я </a:t>
            </a:r>
            <a:r>
              <a:rPr lang="ru-RU" sz="38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випробував</a:t>
            </a:r>
            <a:r>
              <a:rPr lang="ru-RU" sz="38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8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був</a:t>
            </a:r>
            <a:r>
              <a:rPr lang="ru-RU" sz="38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тебе над водою </a:t>
            </a:r>
            <a:r>
              <a:rPr lang="ru-RU" sz="38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Дніпра</a:t>
            </a:r>
            <a:r>
              <a:rPr lang="ru-RU" sz="38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у 1986 </a:t>
            </a:r>
            <a:r>
              <a:rPr lang="ru-RU" sz="38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році</a:t>
            </a:r>
            <a:r>
              <a:rPr lang="ru-RU" sz="38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. </a:t>
            </a:r>
            <a:endParaRPr lang="ru-RU" sz="3800" b="1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788614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971600" y="1052736"/>
            <a:ext cx="3600400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3200" b="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81</a:t>
            </a: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:9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161764" y="2564904"/>
            <a:ext cx="8820471" cy="266429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000" b="1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Georgia"/>
              <a:buNone/>
            </a:pPr>
            <a:r>
              <a:rPr lang="ru-RU" sz="4000" b="1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 </a:t>
            </a:r>
          </a:p>
          <a:p>
            <a:pPr lvl="0">
              <a:buClr>
                <a:srgbClr val="333333"/>
              </a:buClr>
              <a:buSzPct val="25000"/>
            </a:pPr>
            <a:r>
              <a:rPr lang="ru-RU" sz="38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Слухай</a:t>
            </a:r>
            <a:r>
              <a:rPr lang="ru-RU" sz="38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же </a:t>
            </a:r>
            <a:r>
              <a:rPr lang="ru-RU" sz="38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ти</a:t>
            </a:r>
            <a:r>
              <a:rPr lang="ru-RU" sz="38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ru-RU" sz="38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Мій</a:t>
            </a:r>
            <a:r>
              <a:rPr lang="ru-RU" sz="38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народе,</a:t>
            </a:r>
            <a:br>
              <a:rPr lang="ru-RU" sz="38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38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і хай Я </a:t>
            </a:r>
            <a:r>
              <a:rPr lang="ru-RU" sz="38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засвідчу</a:t>
            </a:r>
            <a:r>
              <a:rPr lang="ru-RU" sz="38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8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тобі</a:t>
            </a:r>
            <a:r>
              <a:rPr lang="ru-RU" sz="38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о </a:t>
            </a:r>
            <a:r>
              <a:rPr lang="ru-RU" sz="38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Україно</a:t>
            </a:r>
            <a:r>
              <a:rPr lang="ru-RU" sz="38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коли б </a:t>
            </a:r>
            <a:r>
              <a:rPr lang="ru-RU" sz="38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ти</a:t>
            </a:r>
            <a:r>
              <a:rPr lang="ru-RU" sz="38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8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послухала</a:t>
            </a:r>
            <a:r>
              <a:rPr lang="ru-RU" sz="38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Мене </a:t>
            </a:r>
            <a:br>
              <a:rPr lang="ru-RU" sz="38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38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та </a:t>
            </a:r>
            <a:r>
              <a:rPr lang="ru-RU" sz="38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народилася</a:t>
            </a:r>
            <a:r>
              <a:rPr lang="ru-RU" sz="38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8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згори</a:t>
            </a:r>
            <a:r>
              <a:rPr lang="ru-RU" sz="38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: </a:t>
            </a:r>
            <a:endParaRPr lang="ru-RU" sz="3800" b="1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857861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971600" y="1052736"/>
            <a:ext cx="3600400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3200" b="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81</a:t>
            </a: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:11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179512" y="3140968"/>
            <a:ext cx="9144000" cy="295232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000" b="1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Georgia"/>
              <a:buNone/>
            </a:pPr>
            <a:r>
              <a:rPr lang="ru-RU" sz="4000" b="1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 </a:t>
            </a:r>
          </a:p>
          <a:p>
            <a:pPr lvl="0">
              <a:lnSpc>
                <a:spcPct val="114000"/>
              </a:lnSpc>
              <a:buClr>
                <a:srgbClr val="333333"/>
              </a:buClr>
              <a:buSzPct val="25000"/>
            </a:pPr>
            <a:r>
              <a:rPr lang="ru-RU" sz="38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Я Господь, Бог </a:t>
            </a:r>
            <a:r>
              <a:rPr lang="ru-RU" sz="38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твій</a:t>
            </a:r>
            <a:r>
              <a:rPr lang="ru-RU" sz="38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ru-RU" sz="38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що</a:t>
            </a:r>
            <a:r>
              <a:rPr lang="ru-RU" sz="38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з </a:t>
            </a:r>
            <a:r>
              <a:rPr lang="ru-RU" sz="38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атеїстичного</a:t>
            </a:r>
            <a:r>
              <a:rPr lang="ru-RU" sz="38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 </a:t>
            </a:r>
            <a:r>
              <a:rPr lang="ru-RU" sz="38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Радянського</a:t>
            </a:r>
            <a:r>
              <a:rPr lang="ru-RU" sz="38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Союзу тебе </a:t>
            </a:r>
            <a:r>
              <a:rPr lang="ru-RU" sz="38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вивів</a:t>
            </a:r>
            <a:r>
              <a:rPr lang="ru-RU" sz="38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ru-RU" sz="38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відчини</a:t>
            </a:r>
            <a:r>
              <a:rPr lang="ru-RU" sz="38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8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свої</a:t>
            </a:r>
            <a:r>
              <a:rPr lang="ru-RU" sz="38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уста і Я </a:t>
            </a:r>
            <a:r>
              <a:rPr lang="ru-RU" sz="38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їх</a:t>
            </a:r>
            <a:r>
              <a:rPr lang="ru-RU" sz="38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8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наповню</a:t>
            </a:r>
            <a:r>
              <a:rPr lang="ru-RU" sz="38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8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багатством</a:t>
            </a:r>
            <a:r>
              <a:rPr lang="ru-RU" sz="38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</a:t>
            </a:r>
            <a:br>
              <a:rPr lang="ru-RU" sz="38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38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миром та </a:t>
            </a:r>
            <a:r>
              <a:rPr lang="ru-RU" sz="38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вдоволенням</a:t>
            </a:r>
            <a:r>
              <a:rPr lang="ru-RU" sz="38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! </a:t>
            </a:r>
            <a:endParaRPr lang="ru-RU" sz="3800" b="1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643302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290</Words>
  <Application>Microsoft Office PowerPoint</Application>
  <PresentationFormat>Екран (4:3)</PresentationFormat>
  <Paragraphs>61</Paragraphs>
  <Slides>12</Slides>
  <Notes>12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12</vt:i4>
      </vt:variant>
    </vt:vector>
  </HeadingPairs>
  <TitlesOfParts>
    <vt:vector size="17" baseType="lpstr">
      <vt:lpstr>Arial</vt:lpstr>
      <vt:lpstr>Calibri</vt:lpstr>
      <vt:lpstr>Georgia</vt:lpstr>
      <vt:lpstr>Verdana</vt:lpstr>
      <vt:lpstr>Тема Office</vt:lpstr>
      <vt:lpstr>ПСАЛОМ 81 </vt:lpstr>
      <vt:lpstr>ПСАЛОМ 81:2</vt:lpstr>
      <vt:lpstr>ПСАЛОМ 81:3</vt:lpstr>
      <vt:lpstr>ПСАЛОМ 81:5</vt:lpstr>
      <vt:lpstr>ПСАЛОМ 81:6</vt:lpstr>
      <vt:lpstr>ПСАЛОМ 81:7</vt:lpstr>
      <vt:lpstr>ПСАЛОМ 81:8</vt:lpstr>
      <vt:lpstr>ПСАЛОМ 81:9</vt:lpstr>
      <vt:lpstr>ПСАЛОМ 81:11</vt:lpstr>
      <vt:lpstr>ПСАЛОМ 81:14</vt:lpstr>
      <vt:lpstr>ПСАЛОМ 81:15</vt:lpstr>
      <vt:lpstr>ПСАЛОМ 81:17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ПСАЛОМ 1 </dc:title>
  <cp:lastModifiedBy>Dubenchuk Ivanka</cp:lastModifiedBy>
  <cp:revision>15</cp:revision>
  <dcterms:modified xsi:type="dcterms:W3CDTF">2024-05-12T17:33:01Z</dcterms:modified>
</cp:coreProperties>
</file>